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55" r:id="rId4"/>
    <p:sldId id="1156" r:id="rId5"/>
    <p:sldId id="1142" r:id="rId6"/>
    <p:sldId id="1157" r:id="rId7"/>
    <p:sldId id="1158" r:id="rId8"/>
    <p:sldId id="1159" r:id="rId9"/>
    <p:sldId id="1161" r:id="rId10"/>
    <p:sldId id="1160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 plants they choose look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flowers, leaves and water are 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 of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artists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use only few plants to show something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times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choose and use many different kinds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time on ikebana to show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summer flowers to give a warm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use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 flowers to share a feeling of sadness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4149080"/>
            <a:ext cx="11063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several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581128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考查形容词。句意：或者他们使用几朵纯白的花朵来分享悲伤的情感。</a:t>
            </a:r>
            <a:r>
              <a:rPr lang="en-US" altLang="zh-CN" sz="2400" dirty="0">
                <a:cs typeface="Times New Roman" panose="02020603050405020304" pitchFamily="18" charset="0"/>
              </a:rPr>
              <a:t>several</a:t>
            </a:r>
            <a:r>
              <a:rPr lang="zh-CN" altLang="zh-CN" sz="2400" dirty="0">
                <a:cs typeface="Times New Roman" panose="02020603050405020304" pitchFamily="18" charset="0"/>
              </a:rPr>
              <a:t>几个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形容词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修饰名词。故填</a:t>
            </a:r>
            <a:r>
              <a:rPr lang="en-US" altLang="zh-CN" sz="2400" dirty="0">
                <a:cs typeface="Times New Roman" panose="02020603050405020304" pitchFamily="18" charset="0"/>
              </a:rPr>
              <a:t>several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508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3346237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本文主要介绍了插花艺术流派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池坊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Ikebana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它强调通过特殊方式摆放花卉、树叶来创造美感。艺术家们需要学习多年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以挑选合适的花朵和叶片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并学习如何将它们美观地摆放组合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创作出艺术作品。他们注重所选植物的外观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确保花卉、叶片和水都是艺术的一部分。艺术家们有时会用很少的植物表现出美丽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有时则会选择和使用许多不同种类的花朵。他们会在池坊上投入大量时间来表达自己的情感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可能会用夏天的花朵来传达温暖的感觉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或者使用纯白的花朵来分享悲伤的情感。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141" y="896997"/>
            <a:ext cx="10584129" cy="134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21505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ikebana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the art of putting flowers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special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in Japan hundreds of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Ikebana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artists study for years to learn how to choose just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learn how to place them beautifully to make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art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3095703"/>
            <a:ext cx="12779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together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600540"/>
            <a:ext cx="11481215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1.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考查副词。句意：它是将鲜花以特殊方式组合在一起的艺术。</a:t>
            </a:r>
            <a:r>
              <a:rPr lang="en-US" altLang="zh-CN" sz="2400" dirty="0">
                <a:cs typeface="Times New Roman" panose="02020603050405020304" pitchFamily="18" charset="0"/>
              </a:rPr>
              <a:t>together</a:t>
            </a:r>
            <a:r>
              <a:rPr lang="zh-CN" altLang="zh-CN" sz="2400" dirty="0">
                <a:cs typeface="Times New Roman" panose="02020603050405020304" pitchFamily="18" charset="0"/>
              </a:rPr>
              <a:t>一起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副词修饰动词。故填</a:t>
            </a:r>
            <a:r>
              <a:rPr lang="en-US" altLang="zh-CN" sz="2400" dirty="0">
                <a:cs typeface="Times New Roman" panose="02020603050405020304" pitchFamily="18" charset="0"/>
              </a:rPr>
              <a:t>together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86894" y="3095702"/>
            <a:ext cx="833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right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4572440"/>
            <a:ext cx="11481215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2.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考查形容词。句意：插花艺术家要花费多年时间学习如何选择合适的花朵和叶子。</a:t>
            </a:r>
            <a:r>
              <a:rPr lang="en-US" altLang="zh-CN" sz="2400" dirty="0">
                <a:cs typeface="Times New Roman" panose="02020603050405020304" pitchFamily="18" charset="0"/>
              </a:rPr>
              <a:t>right</a:t>
            </a:r>
            <a:r>
              <a:rPr lang="zh-CN" altLang="zh-CN" sz="2400" dirty="0">
                <a:cs typeface="Times New Roman" panose="02020603050405020304" pitchFamily="18" charset="0"/>
              </a:rPr>
              <a:t>合适的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形容词修饰名词。故填</a:t>
            </a:r>
            <a:r>
              <a:rPr lang="en-US" altLang="zh-CN" sz="2400" dirty="0">
                <a:cs typeface="Times New Roman" panose="02020603050405020304" pitchFamily="18" charset="0"/>
              </a:rPr>
              <a:t>right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375126" y="3157953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works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65487" y="5544391"/>
            <a:ext cx="11481215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3.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考查名词。句意：他们还学会了如何将它们摆放成精美的艺术品。</a:t>
            </a:r>
            <a:r>
              <a:rPr lang="en-US" altLang="zh-CN" sz="2400" dirty="0">
                <a:cs typeface="Times New Roman" panose="02020603050405020304" pitchFamily="18" charset="0"/>
              </a:rPr>
              <a:t>works</a:t>
            </a:r>
            <a:r>
              <a:rPr lang="zh-CN" altLang="zh-CN" sz="2400" dirty="0">
                <a:cs typeface="Times New Roman" panose="02020603050405020304" pitchFamily="18" charset="0"/>
              </a:rPr>
              <a:t>作品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名词复数表一类。故填</a:t>
            </a:r>
            <a:r>
              <a:rPr lang="en-US" altLang="zh-CN" sz="2400" dirty="0">
                <a:cs typeface="Times New Roman" panose="02020603050405020304" pitchFamily="18" charset="0"/>
              </a:rPr>
              <a:t>works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809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 plants they choose look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flowers, leaves and water are 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 of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artists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use only few plants to show something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times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choose and use many different kinds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time on ikebana to show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summer flowers to give a warm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use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 flowers to share a feeling of sadness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4149080"/>
            <a:ext cx="10887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believe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0854" y="4581128"/>
            <a:ext cx="11485848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/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考查动词。句意：艺术家相信他们选择的植物看起来好看。</a:t>
            </a:r>
            <a:r>
              <a:rPr lang="en-US" altLang="zh-CN" sz="2400" dirty="0"/>
              <a:t>believe</a:t>
            </a:r>
            <a:r>
              <a:rPr lang="zh-CN" altLang="zh-CN" sz="2400" dirty="0">
                <a:cs typeface="Times New Roman" panose="02020603050405020304" pitchFamily="18" charset="0"/>
              </a:rPr>
              <a:t>相信</a:t>
            </a:r>
            <a:r>
              <a:rPr lang="en-US" altLang="zh-CN" sz="2400" dirty="0"/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根据</a:t>
            </a:r>
            <a:r>
              <a:rPr lang="zh-CN" altLang="zh-CN" sz="2400" spc="-100" dirty="0">
                <a:cs typeface="Times New Roman" panose="02020603050405020304" pitchFamily="18" charset="0"/>
              </a:rPr>
              <a:t>全文时态一致原则可知</a:t>
            </a:r>
            <a:r>
              <a:rPr lang="en-US" altLang="zh-CN" sz="2400" spc="-100" dirty="0"/>
              <a:t>,</a:t>
            </a:r>
            <a:r>
              <a:rPr lang="zh-CN" altLang="zh-CN" sz="2400" spc="-100" dirty="0">
                <a:cs typeface="Times New Roman" panose="02020603050405020304" pitchFamily="18" charset="0"/>
              </a:rPr>
              <a:t>本句用一般现在时。主语是复数</a:t>
            </a:r>
            <a:r>
              <a:rPr lang="en-US" altLang="zh-CN" sz="2400" spc="-100" dirty="0"/>
              <a:t>,</a:t>
            </a:r>
            <a:r>
              <a:rPr lang="zh-CN" altLang="zh-CN" sz="2400" spc="-100" dirty="0">
                <a:cs typeface="Times New Roman" panose="02020603050405020304" pitchFamily="18" charset="0"/>
              </a:rPr>
              <a:t>谓语动词用原形。故填</a:t>
            </a:r>
            <a:r>
              <a:rPr lang="en-US" altLang="zh-CN" sz="2400" spc="-100" dirty="0"/>
              <a:t>believe</a:t>
            </a:r>
            <a:r>
              <a:rPr lang="zh-CN" altLang="zh-CN" sz="2400" spc="-100" dirty="0">
                <a:cs typeface="Times New Roman" panose="02020603050405020304" pitchFamily="18" charset="0"/>
              </a:rPr>
              <a:t>。</a:t>
            </a:r>
            <a:endParaRPr lang="zh-CN" altLang="en-US" spc="-100" dirty="0"/>
          </a:p>
        </p:txBody>
      </p:sp>
    </p:spTree>
    <p:extLst>
      <p:ext uri="{BB962C8B-B14F-4D97-AF65-F5344CB8AC3E}">
        <p14:creationId xmlns:p14="http://schemas.microsoft.com/office/powerpoint/2010/main" val="35970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 plants they choose look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flowers, leaves and water are 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 of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artists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use only few plants to show something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times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choose and use many different kinds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time on ikebana to show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summer flowers to give a warm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use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 flowers to share a feeling of sadness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4077072"/>
            <a:ext cx="15183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important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581128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考查形容词。句意：花、叶和水都是艺术的重要部分。</a:t>
            </a:r>
            <a:r>
              <a:rPr lang="en-US" altLang="zh-CN" sz="2400" dirty="0">
                <a:cs typeface="Times New Roman" panose="02020603050405020304" pitchFamily="18" charset="0"/>
              </a:rPr>
              <a:t>important</a:t>
            </a:r>
            <a:r>
              <a:rPr lang="zh-CN" altLang="zh-CN" sz="2400" dirty="0">
                <a:cs typeface="Times New Roman" panose="02020603050405020304" pitchFamily="18" charset="0"/>
              </a:rPr>
              <a:t>重要的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形容词修饰名词。故填</a:t>
            </a:r>
            <a:r>
              <a:rPr lang="en-US" altLang="zh-CN" sz="2400" dirty="0">
                <a:cs typeface="Times New Roman" panose="02020603050405020304" pitchFamily="18" charset="0"/>
              </a:rPr>
              <a:t>important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 plants they choose look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flowers, leaves and water are 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 of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artists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use only few plants to show something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times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choose and use many different kinds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time on ikebana to show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summer flowers to give a warm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use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 flowers to share a feeling of sadness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54646" y="4149080"/>
            <a:ext cx="731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able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4604935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考查形容词。句意：有时候艺术家能用很少的植物表现出美丽。</a:t>
            </a:r>
            <a:r>
              <a:rPr lang="en-US" altLang="zh-CN" sz="2400" dirty="0">
                <a:cs typeface="Times New Roman" panose="02020603050405020304" pitchFamily="18" charset="0"/>
              </a:rPr>
              <a:t>be able to do</a:t>
            </a:r>
            <a:r>
              <a:rPr lang="zh-CN" altLang="zh-CN" sz="2400" dirty="0">
                <a:cs typeface="Times New Roman" panose="02020603050405020304" pitchFamily="18" charset="0"/>
              </a:rPr>
              <a:t>能做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固定短语。故填</a:t>
            </a:r>
            <a:r>
              <a:rPr lang="en-US" altLang="zh-CN" sz="2400" dirty="0">
                <a:cs typeface="Times New Roman" panose="02020603050405020304" pitchFamily="18" charset="0"/>
              </a:rPr>
              <a:t>able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995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 plants they choose look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flowers, leaves and water are 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 of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artists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use only few plants to show something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times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choose and use many different kinds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time on ikebana to show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summer flowers to give a warm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use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 flowers to share a feeling of sadness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4077072"/>
            <a:ext cx="13396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carefully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604935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考查副词。句意：其他时候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他们仔细地选择和使用多种不同的鲜花。此处用副词</a:t>
            </a:r>
            <a:r>
              <a:rPr lang="en-US" altLang="zh-CN" sz="2400" dirty="0">
                <a:cs typeface="Times New Roman" panose="02020603050405020304" pitchFamily="18" charset="0"/>
              </a:rPr>
              <a:t>carefully</a:t>
            </a:r>
            <a:r>
              <a:rPr lang="zh-CN" altLang="zh-CN" sz="2400" dirty="0">
                <a:cs typeface="Times New Roman" panose="02020603050405020304" pitchFamily="18" charset="0"/>
              </a:rPr>
              <a:t>修饰动词。故填</a:t>
            </a:r>
            <a:r>
              <a:rPr lang="en-US" altLang="zh-CN" sz="2400" dirty="0">
                <a:cs typeface="Times New Roman" panose="02020603050405020304" pitchFamily="18" charset="0"/>
              </a:rPr>
              <a:t>carefully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944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 plants they choose look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flowers, leaves and water are 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 of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artists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use only few plants to show something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times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choose and use many different kinds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time on ikebana to show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summer flowers to give a warm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use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 flowers to share a feeling of sadness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4077072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spend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581128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考查动词。句意：艺术家会在池坊上投入大量时间来表达自己的情感。助动词</a:t>
            </a:r>
            <a:r>
              <a:rPr lang="en-US" altLang="zh-CN" sz="2400" dirty="0">
                <a:cs typeface="Times New Roman" panose="02020603050405020304" pitchFamily="18" charset="0"/>
              </a:rPr>
              <a:t>will</a:t>
            </a:r>
            <a:r>
              <a:rPr lang="zh-CN" altLang="zh-CN" sz="2400" dirty="0">
                <a:cs typeface="Times New Roman" panose="02020603050405020304" pitchFamily="18" charset="0"/>
              </a:rPr>
              <a:t>后面需用动词原形。</a:t>
            </a:r>
            <a:r>
              <a:rPr lang="en-US" altLang="zh-CN" sz="2400" dirty="0">
                <a:cs typeface="Times New Roman" panose="02020603050405020304" pitchFamily="18" charset="0"/>
              </a:rPr>
              <a:t>spend time on</a:t>
            </a:r>
            <a:r>
              <a:rPr lang="zh-CN" altLang="zh-CN" sz="2400" dirty="0">
                <a:cs typeface="Times New Roman" panose="02020603050405020304" pitchFamily="18" charset="0"/>
              </a:rPr>
              <a:t>在</a:t>
            </a:r>
            <a:r>
              <a:rPr lang="en-US" altLang="zh-CN" sz="2400" dirty="0">
                <a:cs typeface="Times New Roman" panose="02020603050405020304" pitchFamily="18" charset="0"/>
              </a:rPr>
              <a:t>……</a:t>
            </a:r>
            <a:r>
              <a:rPr lang="zh-CN" altLang="zh-CN" sz="2400" dirty="0">
                <a:cs typeface="Times New Roman" panose="02020603050405020304" pitchFamily="18" charset="0"/>
              </a:rPr>
              <a:t>花费时间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固定短语。故填</a:t>
            </a:r>
            <a:r>
              <a:rPr lang="en-US" altLang="zh-CN" sz="2400" dirty="0">
                <a:cs typeface="Times New Roman" panose="02020603050405020304" pitchFamily="18" charset="0"/>
              </a:rPr>
              <a:t>spend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12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 plants they choose look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flowers, leaves and water are 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 of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artists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use only few plants to show something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times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choose and use many different kinds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time on ikebana to show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summer flowers to give a warm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use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 flowers to share a feeling of sadness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4149080"/>
            <a:ext cx="10198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collect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604935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考查动词。句意：他们可以收集夏天的花朵来传达温暖的感觉。情态动词</a:t>
            </a:r>
            <a:r>
              <a:rPr lang="en-US" altLang="zh-CN" sz="2400" dirty="0">
                <a:cs typeface="Times New Roman" panose="02020603050405020304" pitchFamily="18" charset="0"/>
              </a:rPr>
              <a:t>may</a:t>
            </a:r>
            <a:r>
              <a:rPr lang="zh-CN" altLang="zh-CN" sz="2400" dirty="0">
                <a:cs typeface="Times New Roman" panose="02020603050405020304" pitchFamily="18" charset="0"/>
              </a:rPr>
              <a:t>后面需用动词原形。</a:t>
            </a:r>
            <a:r>
              <a:rPr lang="en-US" altLang="zh-CN" sz="2400" dirty="0">
                <a:cs typeface="Times New Roman" panose="02020603050405020304" pitchFamily="18" charset="0"/>
              </a:rPr>
              <a:t>collect</a:t>
            </a:r>
            <a:r>
              <a:rPr lang="zh-CN" altLang="zh-CN" sz="2400" dirty="0">
                <a:cs typeface="Times New Roman" panose="02020603050405020304" pitchFamily="18" charset="0"/>
              </a:rPr>
              <a:t>收集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动词原形。故填</a:t>
            </a:r>
            <a:r>
              <a:rPr lang="en-US" altLang="zh-CN" sz="2400" dirty="0">
                <a:cs typeface="Times New Roman" panose="02020603050405020304" pitchFamily="18" charset="0"/>
              </a:rPr>
              <a:t>collect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977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564</Words>
  <Application>Microsoft Office PowerPoint</Application>
  <PresentationFormat>自定义</PresentationFormat>
  <Paragraphs>40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462</cp:revision>
  <dcterms:created xsi:type="dcterms:W3CDTF">2020-11-06T05:24:00Z</dcterms:created>
  <dcterms:modified xsi:type="dcterms:W3CDTF">2025-09-17T15:10:50Z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